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5" r:id="rId2"/>
    <p:sldId id="302" r:id="rId3"/>
    <p:sldId id="304" r:id="rId4"/>
  </p:sldIdLst>
  <p:sldSz cx="9906000" cy="6858000" type="A4"/>
  <p:notesSz cx="6797675" cy="9928225"/>
  <p:defaultTextStyle>
    <a:defPPr>
      <a:defRPr lang="ru-RU"/>
    </a:defPPr>
    <a:lvl1pPr marL="0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D444"/>
    <a:srgbClr val="EF8463"/>
    <a:srgbClr val="FFA7A7"/>
    <a:srgbClr val="FF4F4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88" autoAdjust="0"/>
  </p:normalViewPr>
  <p:slideViewPr>
    <p:cSldViewPr>
      <p:cViewPr varScale="1">
        <p:scale>
          <a:sx n="109" d="100"/>
          <a:sy n="109" d="100"/>
        </p:scale>
        <p:origin x="1488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CA3D-6DE6-42E9-B769-D25D8D8B9C1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53192-8396-4D18-BBC4-A3DCA6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48" y="6044185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7" indent="0" algn="ctr">
              <a:buNone/>
            </a:lvl2pPr>
            <a:lvl3pPr marL="914413" indent="0" algn="ctr">
              <a:buNone/>
            </a:lvl3pPr>
            <a:lvl4pPr marL="1371620" indent="0" algn="ctr">
              <a:buNone/>
            </a:lvl4pPr>
            <a:lvl5pPr marL="1828826" indent="0" algn="ctr">
              <a:buNone/>
            </a:lvl5pPr>
            <a:lvl6pPr marL="2286033" indent="0" algn="ctr">
              <a:buNone/>
            </a:lvl6pPr>
            <a:lvl7pPr marL="2743239" indent="0" algn="ctr">
              <a:buNone/>
            </a:lvl7pPr>
            <a:lvl8pPr marL="3200446" indent="0" algn="ctr">
              <a:buNone/>
            </a:lvl8pPr>
            <a:lvl9pPr marL="365765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259176" y="236543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9300" y="609605"/>
            <a:ext cx="222885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99300" y="6248407"/>
            <a:ext cx="2393950" cy="365125"/>
          </a:xfrm>
        </p:spPr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5303" y="6248212"/>
            <a:ext cx="603794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8"/>
            <a:ext cx="533400" cy="264849"/>
          </a:xfrm>
        </p:spPr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3" y="2743205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48642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769100" y="6248405"/>
            <a:ext cx="2889250" cy="365125"/>
          </a:xfrm>
        </p:spPr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733550" y="6248211"/>
            <a:ext cx="4953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4000" y="6248405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60403" y="6248211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4" indent="-320044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0" indent="-274323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indent="-228604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indent="-228604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indent="-228604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50" indent="-22860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75" indent="-22860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98" indent="-22860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122" indent="-22860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95"/>
            <a:ext cx="9905999" cy="690423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3" y="-19795"/>
            <a:ext cx="6825206" cy="1082818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121546" y="1484783"/>
            <a:ext cx="6583982" cy="5277345"/>
          </a:xfrm>
          <a:prstGeom prst="round2SameRect">
            <a:avLst>
              <a:gd name="adj1" fmla="val 8957"/>
              <a:gd name="adj2" fmla="val 0"/>
            </a:avLst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121546" y="9246"/>
            <a:ext cx="6743699" cy="111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НЕПРОФИЛЬНЫЙ АКТИВ</a:t>
            </a:r>
          </a:p>
          <a:p>
            <a:pPr algn="ctr"/>
            <a: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по адресу:</a:t>
            </a:r>
            <a:b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14" b="1" spc="-28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en-US" sz="2214" b="1" spc="-28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sz="2214" b="1" spc="-28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14" b="1" spc="-28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Нахимовский </a:t>
            </a:r>
            <a: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пр-т, д. 7, корп.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7287" y="1916832"/>
            <a:ext cx="6583982" cy="36931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algn="just"/>
            <a:endParaRPr lang="ru-RU" sz="1786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в здании с кадастровым номером: 77:06:0005007:1010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 здания: 1981 год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здания: многоквартирный жилой дом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помещения: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77:05:0003003:6270</a:t>
            </a:r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Адрес/адресный ориентир: г. Москва, Нахимовский пр-т,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7, корп. 1 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Этаж: 1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помещения: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218,3 кв. м </a:t>
            </a:r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помещения: нежилое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(запись о государственной регистрации от 23.07.2013 № 77-77-12/004/2013-999) 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принятия на балансовый учет: 31.12.2012 (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передаточный акт ГУП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«МОСГАЗ» от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08.11.2012</a:t>
            </a:r>
            <a:r>
              <a:rPr lang="en-US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86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б</a:t>
            </a:r>
            <a:r>
              <a:rPr lang="ru-RU" sz="1786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86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86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86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4" algn="just"/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815339"/>
            <a:ext cx="2693032" cy="2034603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900193"/>
            <a:ext cx="2365977" cy="286273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7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8500" y="470694"/>
            <a:ext cx="67436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2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помещений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64" y="1464110"/>
            <a:ext cx="3441396" cy="2607578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2" y="1441364"/>
            <a:ext cx="3402926" cy="2555942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4" y="4185245"/>
            <a:ext cx="3450017" cy="2559203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1" y="4161846"/>
            <a:ext cx="3412270" cy="2559203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6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6200000">
            <a:off x="6441007" y="1393516"/>
            <a:ext cx="3253346" cy="3349039"/>
          </a:xfrm>
          <a:prstGeom prst="round2SameRect">
            <a:avLst/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998500" y="470695"/>
            <a:ext cx="6743699" cy="43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14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помещений и рыночная оценка стоимости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88505" y="4817729"/>
            <a:ext cx="9145016" cy="2008949"/>
          </a:xfrm>
          <a:prstGeom prst="round2SameRect">
            <a:avLst/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6601803" y="1647774"/>
            <a:ext cx="2931754" cy="2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4" algn="just"/>
            <a:r>
              <a:rPr lang="ru-RU" sz="1786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2019 года нежилое помещение использовалось для производственных нужд Общества, в настоящее время нежилое помещение не участвует в осуществлении Обществом хозяйственной деятельности и является пустующим.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5" y="1441363"/>
            <a:ext cx="4989126" cy="3253346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88504" y="4868448"/>
            <a:ext cx="9045053" cy="229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86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отчету об оценке от </a:t>
            </a:r>
            <a:r>
              <a:rPr lang="ru-RU" sz="1786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24.05.2023 № Н-48/23-1-2 </a:t>
            </a:r>
            <a:r>
              <a:rPr lang="ru-RU" sz="1786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стоимость помещения составляет: </a:t>
            </a:r>
            <a:endParaRPr lang="ru-RU" sz="1786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8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39 577 500 руб</a:t>
            </a:r>
            <a:r>
              <a:rPr lang="ru-RU" sz="178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НДС)*</a:t>
            </a:r>
            <a:endParaRPr lang="ru-RU" sz="178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8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отчета об оценке получено положительное экспертное заключение СРО «Ассоциация «Межрегиональный союз оценщиков»  от № </a:t>
            </a:r>
            <a:r>
              <a:rPr lang="ru-RU" sz="178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178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/21-23 </a:t>
            </a:r>
            <a:r>
              <a:rPr lang="ru-RU" sz="178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8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78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.05.2023 </a:t>
            </a:r>
            <a:r>
              <a:rPr lang="ru-RU" sz="178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786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</a:t>
            </a:r>
          </a:p>
          <a:p>
            <a:pPr algn="just"/>
            <a:r>
              <a:rPr lang="ru-RU" sz="1786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786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НДС 20% рыночная стоимость нежилого помещения составит  </a:t>
            </a:r>
            <a:r>
              <a:rPr lang="ru-RU" sz="1786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47 493 </a:t>
            </a:r>
            <a:r>
              <a:rPr lang="ru-RU" sz="1786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руб.</a:t>
            </a:r>
          </a:p>
          <a:p>
            <a:pPr algn="just"/>
            <a:endParaRPr lang="ru-RU" sz="1786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2437</TotalTime>
  <Words>141</Words>
  <Application>Microsoft Office PowerPoint</Application>
  <PresentationFormat>Лист A4 (210x297 мм)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BruyIU</dc:creator>
  <cp:lastModifiedBy>Ермиков Олег Сергеевич</cp:lastModifiedBy>
  <cp:revision>268</cp:revision>
  <cp:lastPrinted>2019-05-17T09:22:08Z</cp:lastPrinted>
  <dcterms:created xsi:type="dcterms:W3CDTF">2012-10-22T13:38:10Z</dcterms:created>
  <dcterms:modified xsi:type="dcterms:W3CDTF">2023-05-25T11:19:52Z</dcterms:modified>
</cp:coreProperties>
</file>